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4" r:id="rId9"/>
    <p:sldId id="262" r:id="rId10"/>
    <p:sldId id="263" r:id="rId11"/>
    <p:sldId id="265" r:id="rId12"/>
    <p:sldId id="266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50499"/>
            <a:ext cx="9144000" cy="97372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708" y="2307102"/>
            <a:ext cx="11057206" cy="38967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2D73-6DB1-4062-B83F-646C74910785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BAE1A-33D7-4A5D-82DD-D42776315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31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2D73-6DB1-4062-B83F-646C74910785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BAE1A-33D7-4A5D-82DD-D42776315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65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2D73-6DB1-4062-B83F-646C74910785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BAE1A-33D7-4A5D-82DD-D42776315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37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2D73-6DB1-4062-B83F-646C74910785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BAE1A-33D7-4A5D-82DD-D42776315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27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2D73-6DB1-4062-B83F-646C74910785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BAE1A-33D7-4A5D-82DD-D42776315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2D73-6DB1-4062-B83F-646C74910785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BAE1A-33D7-4A5D-82DD-D42776315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94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2D73-6DB1-4062-B83F-646C74910785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BAE1A-33D7-4A5D-82DD-D42776315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14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2D73-6DB1-4062-B83F-646C74910785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BAE1A-33D7-4A5D-82DD-D42776315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38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2D73-6DB1-4062-B83F-646C74910785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BAE1A-33D7-4A5D-82DD-D42776315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6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2D73-6DB1-4062-B83F-646C74910785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BAE1A-33D7-4A5D-82DD-D42776315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13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2D73-6DB1-4062-B83F-646C74910785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BAE1A-33D7-4A5D-82DD-D42776315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8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62D73-6DB1-4062-B83F-646C74910785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BAE1A-33D7-4A5D-82DD-D42776315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7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882" y="1150498"/>
            <a:ext cx="11754118" cy="973723"/>
          </a:xfrm>
        </p:spPr>
        <p:txBody>
          <a:bodyPr/>
          <a:lstStyle/>
          <a:p>
            <a:r>
              <a:rPr lang="en-ID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APLIKASI JUZ’ AMMA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7882" y="2961250"/>
            <a:ext cx="11280506" cy="2285999"/>
          </a:xfrm>
        </p:spPr>
        <p:txBody>
          <a:bodyPr/>
          <a:lstStyle/>
          <a:p>
            <a:r>
              <a:rPr lang="en-ID" dirty="0" err="1" smtClean="0">
                <a:solidFill>
                  <a:schemeClr val="bg1"/>
                </a:solidFill>
              </a:rPr>
              <a:t>Anggota</a:t>
            </a:r>
            <a:r>
              <a:rPr lang="en-ID" dirty="0" smtClean="0">
                <a:solidFill>
                  <a:schemeClr val="bg1"/>
                </a:solidFill>
              </a:rPr>
              <a:t> :</a:t>
            </a:r>
          </a:p>
          <a:p>
            <a:r>
              <a:rPr lang="en-ID" dirty="0" err="1" smtClean="0">
                <a:solidFill>
                  <a:schemeClr val="bg1"/>
                </a:solidFill>
              </a:rPr>
              <a:t>Megi</a:t>
            </a:r>
            <a:r>
              <a:rPr lang="en-ID" dirty="0" smtClean="0">
                <a:solidFill>
                  <a:schemeClr val="bg1"/>
                </a:solidFill>
              </a:rPr>
              <a:t> Sandy </a:t>
            </a:r>
            <a:r>
              <a:rPr lang="en-ID" dirty="0" err="1" smtClean="0">
                <a:solidFill>
                  <a:schemeClr val="bg1"/>
                </a:solidFill>
              </a:rPr>
              <a:t>Saputra</a:t>
            </a:r>
            <a:r>
              <a:rPr lang="en-ID" dirty="0">
                <a:solidFill>
                  <a:schemeClr val="bg1"/>
                </a:solidFill>
              </a:rPr>
              <a:t>	</a:t>
            </a:r>
            <a:r>
              <a:rPr lang="en-ID" dirty="0" smtClean="0">
                <a:solidFill>
                  <a:schemeClr val="bg1"/>
                </a:solidFill>
              </a:rPr>
              <a:t>1617051122</a:t>
            </a:r>
          </a:p>
          <a:p>
            <a:r>
              <a:rPr lang="en-ID" dirty="0" smtClean="0">
                <a:solidFill>
                  <a:schemeClr val="bg1"/>
                </a:solidFill>
              </a:rPr>
              <a:t>M. Adnan </a:t>
            </a:r>
            <a:r>
              <a:rPr lang="en-ID" dirty="0" err="1" smtClean="0">
                <a:solidFill>
                  <a:schemeClr val="bg1"/>
                </a:solidFill>
              </a:rPr>
              <a:t>Anas</a:t>
            </a:r>
            <a:r>
              <a:rPr lang="en-ID" dirty="0" smtClean="0">
                <a:solidFill>
                  <a:schemeClr val="bg1"/>
                </a:solidFill>
              </a:rPr>
              <a:t> R	1617051009</a:t>
            </a:r>
          </a:p>
          <a:p>
            <a:r>
              <a:rPr lang="en-ID" dirty="0" err="1" smtClean="0">
                <a:solidFill>
                  <a:schemeClr val="bg1"/>
                </a:solidFill>
              </a:rPr>
              <a:t>Yayan</a:t>
            </a:r>
            <a:r>
              <a:rPr lang="en-ID" dirty="0" smtClean="0">
                <a:solidFill>
                  <a:schemeClr val="bg1"/>
                </a:solidFill>
              </a:rPr>
              <a:t> Budi </a:t>
            </a:r>
            <a:r>
              <a:rPr lang="en-ID" dirty="0" err="1" smtClean="0">
                <a:solidFill>
                  <a:schemeClr val="bg1"/>
                </a:solidFill>
              </a:rPr>
              <a:t>Waskito</a:t>
            </a:r>
            <a:r>
              <a:rPr lang="en-ID" dirty="0" smtClean="0">
                <a:solidFill>
                  <a:schemeClr val="bg1"/>
                </a:solidFill>
              </a:rPr>
              <a:t>	1617051004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3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9311" y="644062"/>
            <a:ext cx="9144000" cy="973723"/>
          </a:xfrm>
        </p:spPr>
        <p:txBody>
          <a:bodyPr/>
          <a:lstStyle/>
          <a:p>
            <a:r>
              <a:rPr lang="en-ID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Elephant" panose="02020904090505020303" pitchFamily="18" charset="0"/>
              </a:rPr>
              <a:t>Mendengarkan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489052" y="1654574"/>
            <a:ext cx="8257204" cy="15842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5395" y="3483153"/>
            <a:ext cx="8004517" cy="2616590"/>
          </a:xfrm>
        </p:spPr>
        <p:txBody>
          <a:bodyPr>
            <a:normAutofit fontScale="92500"/>
          </a:bodyPr>
          <a:lstStyle/>
          <a:p>
            <a:pPr algn="just"/>
            <a:r>
              <a:rPr lang="en-ID" b="1" dirty="0" err="1" smtClean="0">
                <a:solidFill>
                  <a:schemeClr val="bg1"/>
                </a:solidFill>
              </a:rPr>
              <a:t>Untuk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penggunaannyakita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cukup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klik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tombol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untuk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mendengarkan</a:t>
            </a:r>
            <a:r>
              <a:rPr lang="en-ID" b="1" dirty="0" smtClean="0">
                <a:solidFill>
                  <a:schemeClr val="bg1"/>
                </a:solidFill>
              </a:rPr>
              <a:t>, </a:t>
            </a:r>
            <a:r>
              <a:rPr lang="en-ID" b="1" dirty="0" err="1" smtClean="0">
                <a:solidFill>
                  <a:schemeClr val="bg1"/>
                </a:solidFill>
              </a:rPr>
              <a:t>kemudian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tombol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akan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berganti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menjadi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tombol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berhenti</a:t>
            </a:r>
            <a:r>
              <a:rPr lang="en-ID" b="1" dirty="0" smtClean="0">
                <a:solidFill>
                  <a:schemeClr val="bg1"/>
                </a:solidFill>
              </a:rPr>
              <a:t>, </a:t>
            </a:r>
            <a:r>
              <a:rPr lang="en-ID" b="1" dirty="0" err="1" smtClean="0">
                <a:solidFill>
                  <a:schemeClr val="bg1"/>
                </a:solidFill>
              </a:rPr>
              <a:t>dan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klik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lagi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tombolnya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maka</a:t>
            </a:r>
            <a:r>
              <a:rPr lang="en-ID" b="1" dirty="0" smtClean="0">
                <a:solidFill>
                  <a:schemeClr val="bg1"/>
                </a:solidFill>
              </a:rPr>
              <a:t> audio </a:t>
            </a:r>
            <a:r>
              <a:rPr lang="en-ID" b="1" dirty="0" err="1" smtClean="0">
                <a:solidFill>
                  <a:schemeClr val="bg1"/>
                </a:solidFill>
              </a:rPr>
              <a:t>akan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berhenti</a:t>
            </a:r>
            <a:r>
              <a:rPr lang="en-ID" b="1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ID" b="1" dirty="0">
              <a:solidFill>
                <a:schemeClr val="bg1"/>
              </a:solidFill>
            </a:endParaRPr>
          </a:p>
          <a:p>
            <a:pPr algn="just"/>
            <a:r>
              <a:rPr lang="en-ID" b="1" dirty="0" err="1" smtClean="0">
                <a:solidFill>
                  <a:schemeClr val="bg1"/>
                </a:solidFill>
              </a:rPr>
              <a:t>Pada</a:t>
            </a:r>
            <a:r>
              <a:rPr lang="en-ID" b="1" dirty="0" smtClean="0">
                <a:solidFill>
                  <a:schemeClr val="bg1"/>
                </a:solidFill>
              </a:rPr>
              <a:t> menu </a:t>
            </a:r>
            <a:r>
              <a:rPr lang="en-ID" b="1" dirty="0" err="1" smtClean="0">
                <a:solidFill>
                  <a:schemeClr val="bg1"/>
                </a:solidFill>
              </a:rPr>
              <a:t>ini</a:t>
            </a:r>
            <a:r>
              <a:rPr lang="en-ID" b="1" dirty="0" smtClean="0">
                <a:solidFill>
                  <a:schemeClr val="bg1"/>
                </a:solidFill>
              </a:rPr>
              <a:t> kami </a:t>
            </a:r>
            <a:r>
              <a:rPr lang="en-ID" b="1" dirty="0" err="1" smtClean="0">
                <a:solidFill>
                  <a:schemeClr val="bg1"/>
                </a:solidFill>
              </a:rPr>
              <a:t>menggunakan</a:t>
            </a:r>
            <a:r>
              <a:rPr lang="en-ID" b="1" dirty="0" smtClean="0">
                <a:solidFill>
                  <a:schemeClr val="bg1"/>
                </a:solidFill>
              </a:rPr>
              <a:t> “Audio Stream” </a:t>
            </a:r>
            <a:r>
              <a:rPr lang="en-ID" b="1" dirty="0" err="1" smtClean="0">
                <a:solidFill>
                  <a:schemeClr val="bg1"/>
                </a:solidFill>
              </a:rPr>
              <a:t>untuk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memutar</a:t>
            </a:r>
            <a:r>
              <a:rPr lang="en-ID" b="1" dirty="0" smtClean="0">
                <a:solidFill>
                  <a:schemeClr val="bg1"/>
                </a:solidFill>
              </a:rPr>
              <a:t> audio, </a:t>
            </a:r>
            <a:r>
              <a:rPr lang="en-ID" b="1" dirty="0" err="1" smtClean="0">
                <a:solidFill>
                  <a:schemeClr val="bg1"/>
                </a:solidFill>
              </a:rPr>
              <a:t>audionya</a:t>
            </a:r>
            <a:r>
              <a:rPr lang="en-ID" b="1" dirty="0" smtClean="0">
                <a:solidFill>
                  <a:schemeClr val="bg1"/>
                </a:solidFill>
              </a:rPr>
              <a:t> kami </a:t>
            </a:r>
            <a:r>
              <a:rPr lang="en-ID" b="1" dirty="0" err="1" smtClean="0">
                <a:solidFill>
                  <a:schemeClr val="bg1"/>
                </a:solidFill>
              </a:rPr>
              <a:t>simpan</a:t>
            </a:r>
            <a:r>
              <a:rPr lang="en-ID" b="1" dirty="0" smtClean="0">
                <a:solidFill>
                  <a:schemeClr val="bg1"/>
                </a:solidFill>
              </a:rPr>
              <a:t> di “Firebase”, </a:t>
            </a:r>
            <a:r>
              <a:rPr lang="en-ID" b="1" dirty="0" err="1" smtClean="0">
                <a:solidFill>
                  <a:schemeClr val="bg1"/>
                </a:solidFill>
              </a:rPr>
              <a:t>sehinggan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membutuhkan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koneksi</a:t>
            </a:r>
            <a:r>
              <a:rPr lang="en-ID" b="1" dirty="0" smtClean="0">
                <a:solidFill>
                  <a:schemeClr val="bg1"/>
                </a:solidFill>
              </a:rPr>
              <a:t> internet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56" y="1968378"/>
            <a:ext cx="3409112" cy="1024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99" y="1968378"/>
            <a:ext cx="3161225" cy="9566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338" y="1613139"/>
            <a:ext cx="5012744" cy="5012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20" y="2170111"/>
            <a:ext cx="2193075" cy="38988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7090584" y="2052379"/>
            <a:ext cx="886265" cy="367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076263" y="2557717"/>
            <a:ext cx="886265" cy="367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9536"/>
            <a:ext cx="9144000" cy="973723"/>
          </a:xfrm>
        </p:spPr>
        <p:txBody>
          <a:bodyPr/>
          <a:lstStyle/>
          <a:p>
            <a:r>
              <a:rPr lang="en-ID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Elephant" panose="02020904090505020303" pitchFamily="18" charset="0"/>
              </a:rPr>
              <a:t>Tentang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6468" y="3285896"/>
            <a:ext cx="7737231" cy="3896750"/>
          </a:xfrm>
        </p:spPr>
        <p:txBody>
          <a:bodyPr/>
          <a:lstStyle/>
          <a:p>
            <a:pPr algn="just"/>
            <a:r>
              <a:rPr lang="en-ID" b="1" dirty="0" err="1" smtClean="0">
                <a:solidFill>
                  <a:schemeClr val="bg1"/>
                </a:solidFill>
              </a:rPr>
              <a:t>Pada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tampilan</a:t>
            </a:r>
            <a:r>
              <a:rPr lang="en-ID" b="1" dirty="0" smtClean="0">
                <a:solidFill>
                  <a:schemeClr val="bg1"/>
                </a:solidFill>
              </a:rPr>
              <a:t> “</a:t>
            </a:r>
            <a:r>
              <a:rPr lang="en-ID" b="1" dirty="0" err="1" smtClean="0">
                <a:solidFill>
                  <a:schemeClr val="bg1"/>
                </a:solidFill>
              </a:rPr>
              <a:t>Tentang</a:t>
            </a:r>
            <a:r>
              <a:rPr lang="en-ID" b="1" dirty="0" smtClean="0">
                <a:solidFill>
                  <a:schemeClr val="bg1"/>
                </a:solidFill>
              </a:rPr>
              <a:t>” </a:t>
            </a:r>
            <a:r>
              <a:rPr lang="en-ID" b="1" dirty="0" err="1" smtClean="0">
                <a:solidFill>
                  <a:schemeClr val="bg1"/>
                </a:solidFill>
              </a:rPr>
              <a:t>akan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menampilkan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informasi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tenten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dibentuknya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aplikasi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ini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dan</a:t>
            </a:r>
            <a:r>
              <a:rPr lang="en-ID" b="1" dirty="0" smtClean="0">
                <a:solidFill>
                  <a:schemeClr val="bg1"/>
                </a:solidFill>
              </a:rPr>
              <a:t> juga kami </a:t>
            </a:r>
            <a:r>
              <a:rPr lang="en-ID" b="1" dirty="0" err="1" smtClean="0">
                <a:solidFill>
                  <a:schemeClr val="bg1"/>
                </a:solidFill>
              </a:rPr>
              <a:t>menyisipkankontak</a:t>
            </a:r>
            <a:r>
              <a:rPr lang="en-ID" b="1" dirty="0" smtClean="0">
                <a:solidFill>
                  <a:schemeClr val="bg1"/>
                </a:solidFill>
              </a:rPr>
              <a:t> email kami</a:t>
            </a:r>
          </a:p>
          <a:p>
            <a:pPr algn="just"/>
            <a:endParaRPr lang="en-ID" b="1" dirty="0">
              <a:solidFill>
                <a:schemeClr val="bg1"/>
              </a:solidFill>
            </a:endParaRPr>
          </a:p>
          <a:p>
            <a:pPr algn="just"/>
            <a:r>
              <a:rPr lang="en-ID" b="1" dirty="0" err="1" smtClean="0">
                <a:solidFill>
                  <a:schemeClr val="bg1"/>
                </a:solidFill>
              </a:rPr>
              <a:t>Pada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tampilan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ini</a:t>
            </a:r>
            <a:r>
              <a:rPr lang="en-ID" b="1" dirty="0" smtClean="0">
                <a:solidFill>
                  <a:schemeClr val="bg1"/>
                </a:solidFill>
              </a:rPr>
              <a:t> kami </a:t>
            </a:r>
            <a:r>
              <a:rPr lang="en-ID" b="1" dirty="0" err="1" smtClean="0">
                <a:solidFill>
                  <a:schemeClr val="bg1"/>
                </a:solidFill>
              </a:rPr>
              <a:t>menggunakan</a:t>
            </a:r>
            <a:r>
              <a:rPr lang="en-ID" b="1" dirty="0" smtClean="0">
                <a:solidFill>
                  <a:schemeClr val="bg1"/>
                </a:solidFill>
              </a:rPr>
              <a:t> “Text View” </a:t>
            </a:r>
            <a:r>
              <a:rPr lang="en-ID" b="1" dirty="0" err="1" smtClean="0">
                <a:solidFill>
                  <a:schemeClr val="bg1"/>
                </a:solidFill>
              </a:rPr>
              <a:t>untuk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menampilkan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informasi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smtClean="0">
                <a:solidFill>
                  <a:schemeClr val="bg1"/>
                </a:solidFill>
              </a:rPr>
              <a:t>– </a:t>
            </a:r>
            <a:r>
              <a:rPr lang="en-ID" b="1" dirty="0" err="1" smtClean="0">
                <a:solidFill>
                  <a:schemeClr val="bg1"/>
                </a:solidFill>
              </a:rPr>
              <a:t>informasinya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338" y="1613139"/>
            <a:ext cx="5012744" cy="5012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96" y="2170111"/>
            <a:ext cx="2193075" cy="38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6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nip Diagonal Corner Rectangle 9"/>
          <p:cNvSpPr/>
          <p:nvPr/>
        </p:nvSpPr>
        <p:spPr>
          <a:xfrm>
            <a:off x="905583" y="1813149"/>
            <a:ext cx="10414947" cy="1448440"/>
          </a:xfrm>
          <a:prstGeom prst="snip2DiagRect">
            <a:avLst/>
          </a:prstGeom>
          <a:solidFill>
            <a:srgbClr val="13512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9311" y="514742"/>
            <a:ext cx="9144000" cy="973723"/>
          </a:xfrm>
        </p:spPr>
        <p:txBody>
          <a:bodyPr/>
          <a:lstStyle/>
          <a:p>
            <a:r>
              <a:rPr lang="en-ID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Elephant" panose="02020904090505020303" pitchFamily="18" charset="0"/>
              </a:rPr>
              <a:t>Profile Team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2744" y="1830584"/>
            <a:ext cx="8438832" cy="147770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D" dirty="0">
                <a:solidFill>
                  <a:schemeClr val="bg1"/>
                </a:solidFill>
              </a:rPr>
              <a:t>Nama				: </a:t>
            </a:r>
            <a:r>
              <a:rPr lang="en-ID" dirty="0" err="1">
                <a:solidFill>
                  <a:schemeClr val="bg1"/>
                </a:solidFill>
              </a:rPr>
              <a:t>Megi</a:t>
            </a:r>
            <a:r>
              <a:rPr lang="en-ID" dirty="0">
                <a:solidFill>
                  <a:schemeClr val="bg1"/>
                </a:solidFill>
              </a:rPr>
              <a:t> Sandy </a:t>
            </a:r>
            <a:r>
              <a:rPr lang="en-ID" dirty="0" err="1" smtClean="0">
                <a:solidFill>
                  <a:schemeClr val="bg1"/>
                </a:solidFill>
              </a:rPr>
              <a:t>Saputra</a:t>
            </a:r>
            <a:endParaRPr lang="en-ID" dirty="0">
              <a:solidFill>
                <a:schemeClr val="bg1"/>
              </a:solidFill>
            </a:endParaRPr>
          </a:p>
          <a:p>
            <a:pPr algn="just"/>
            <a:r>
              <a:rPr lang="en-ID" dirty="0" smtClean="0">
                <a:solidFill>
                  <a:schemeClr val="bg1"/>
                </a:solidFill>
              </a:rPr>
              <a:t>NPM				: 1617051122</a:t>
            </a:r>
            <a:endParaRPr lang="en-ID" dirty="0">
              <a:solidFill>
                <a:schemeClr val="bg1"/>
              </a:solidFill>
            </a:endParaRPr>
          </a:p>
          <a:p>
            <a:pPr algn="just"/>
            <a:r>
              <a:rPr lang="en-ID" dirty="0" err="1">
                <a:solidFill>
                  <a:schemeClr val="bg1"/>
                </a:solidFill>
              </a:rPr>
              <a:t>Tempat</a:t>
            </a:r>
            <a:r>
              <a:rPr lang="en-ID" dirty="0">
                <a:solidFill>
                  <a:schemeClr val="bg1"/>
                </a:solidFill>
              </a:rPr>
              <a:t>/</a:t>
            </a:r>
            <a:r>
              <a:rPr lang="en-ID" dirty="0" err="1">
                <a:solidFill>
                  <a:schemeClr val="bg1"/>
                </a:solidFill>
              </a:rPr>
              <a:t>Tanggal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Lahir</a:t>
            </a:r>
            <a:r>
              <a:rPr lang="en-ID" dirty="0">
                <a:solidFill>
                  <a:schemeClr val="bg1"/>
                </a:solidFill>
              </a:rPr>
              <a:t>		: Bandar Lampung / 09 </a:t>
            </a:r>
            <a:r>
              <a:rPr lang="en-ID" dirty="0" err="1">
                <a:solidFill>
                  <a:schemeClr val="bg1"/>
                </a:solidFill>
              </a:rPr>
              <a:t>Januari</a:t>
            </a:r>
            <a:r>
              <a:rPr lang="en-ID" dirty="0">
                <a:solidFill>
                  <a:schemeClr val="bg1"/>
                </a:solidFill>
              </a:rPr>
              <a:t> 1998</a:t>
            </a:r>
          </a:p>
          <a:p>
            <a:pPr algn="just"/>
            <a:r>
              <a:rPr lang="en-ID" dirty="0">
                <a:solidFill>
                  <a:schemeClr val="bg1"/>
                </a:solidFill>
              </a:rPr>
              <a:t>Email				: Megi.sandi@gmail.com</a:t>
            </a:r>
          </a:p>
          <a:p>
            <a:endParaRPr lang="en-US" dirty="0"/>
          </a:p>
        </p:txBody>
      </p:sp>
      <p:sp>
        <p:nvSpPr>
          <p:cNvPr id="11" name="Snip Diagonal Corner Rectangle 10"/>
          <p:cNvSpPr/>
          <p:nvPr/>
        </p:nvSpPr>
        <p:spPr>
          <a:xfrm>
            <a:off x="883837" y="3429132"/>
            <a:ext cx="10414947" cy="1420121"/>
          </a:xfrm>
          <a:prstGeom prst="snip2DiagRect">
            <a:avLst/>
          </a:prstGeom>
          <a:solidFill>
            <a:srgbClr val="13512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Snip Diagonal Corner Rectangle 12"/>
          <p:cNvSpPr/>
          <p:nvPr/>
        </p:nvSpPr>
        <p:spPr>
          <a:xfrm>
            <a:off x="905582" y="5016678"/>
            <a:ext cx="10414947" cy="1448440"/>
          </a:xfrm>
          <a:prstGeom prst="snip2DiagRect">
            <a:avLst/>
          </a:prstGeom>
          <a:solidFill>
            <a:srgbClr val="13512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83" y="1966188"/>
            <a:ext cx="1227456" cy="12064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72" y="3475710"/>
            <a:ext cx="1246283" cy="1206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65" y="5137898"/>
            <a:ext cx="1189696" cy="1206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2472744" y="3429132"/>
            <a:ext cx="727660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D" sz="2200" dirty="0">
                <a:solidFill>
                  <a:schemeClr val="bg1"/>
                </a:solidFill>
              </a:rPr>
              <a:t>Nama				: </a:t>
            </a:r>
            <a:r>
              <a:rPr lang="en-ID" sz="2200" dirty="0" smtClean="0">
                <a:solidFill>
                  <a:schemeClr val="bg1"/>
                </a:solidFill>
              </a:rPr>
              <a:t>M. Adnan </a:t>
            </a:r>
            <a:r>
              <a:rPr lang="en-ID" sz="2200" dirty="0" err="1" smtClean="0">
                <a:solidFill>
                  <a:schemeClr val="bg1"/>
                </a:solidFill>
              </a:rPr>
              <a:t>Anas</a:t>
            </a:r>
            <a:r>
              <a:rPr lang="en-ID" sz="2200" dirty="0" smtClean="0">
                <a:solidFill>
                  <a:schemeClr val="bg1"/>
                </a:solidFill>
              </a:rPr>
              <a:t> </a:t>
            </a:r>
            <a:r>
              <a:rPr lang="en-ID" sz="2200" dirty="0" err="1" smtClean="0">
                <a:solidFill>
                  <a:schemeClr val="bg1"/>
                </a:solidFill>
              </a:rPr>
              <a:t>Rahmanto</a:t>
            </a:r>
            <a:endParaRPr lang="en-ID" sz="2200" dirty="0" smtClean="0">
              <a:solidFill>
                <a:schemeClr val="bg1"/>
              </a:solidFill>
            </a:endParaRPr>
          </a:p>
          <a:p>
            <a:pPr algn="just"/>
            <a:r>
              <a:rPr lang="en-ID" sz="2200" dirty="0" smtClean="0">
                <a:solidFill>
                  <a:schemeClr val="bg1"/>
                </a:solidFill>
              </a:rPr>
              <a:t>NPM				: 1617051009</a:t>
            </a:r>
            <a:endParaRPr lang="en-ID" sz="2200" dirty="0">
              <a:solidFill>
                <a:schemeClr val="bg1"/>
              </a:solidFill>
            </a:endParaRPr>
          </a:p>
          <a:p>
            <a:pPr algn="just"/>
            <a:r>
              <a:rPr lang="en-ID" sz="2200" dirty="0" err="1">
                <a:solidFill>
                  <a:schemeClr val="bg1"/>
                </a:solidFill>
              </a:rPr>
              <a:t>Tempat</a:t>
            </a:r>
            <a:r>
              <a:rPr lang="en-ID" sz="2200" dirty="0">
                <a:solidFill>
                  <a:schemeClr val="bg1"/>
                </a:solidFill>
              </a:rPr>
              <a:t>/</a:t>
            </a:r>
            <a:r>
              <a:rPr lang="en-ID" sz="2200" dirty="0" err="1">
                <a:solidFill>
                  <a:schemeClr val="bg1"/>
                </a:solidFill>
              </a:rPr>
              <a:t>Tanggal</a:t>
            </a:r>
            <a:r>
              <a:rPr lang="en-ID" sz="2200" dirty="0">
                <a:solidFill>
                  <a:schemeClr val="bg1"/>
                </a:solidFill>
              </a:rPr>
              <a:t> </a:t>
            </a:r>
            <a:r>
              <a:rPr lang="en-ID" sz="2200" dirty="0" err="1">
                <a:solidFill>
                  <a:schemeClr val="bg1"/>
                </a:solidFill>
              </a:rPr>
              <a:t>Lahir</a:t>
            </a:r>
            <a:r>
              <a:rPr lang="en-ID" sz="2200" dirty="0">
                <a:solidFill>
                  <a:schemeClr val="bg1"/>
                </a:solidFill>
              </a:rPr>
              <a:t>		: </a:t>
            </a:r>
            <a:r>
              <a:rPr lang="en-ID" sz="2200" dirty="0" err="1" smtClean="0">
                <a:solidFill>
                  <a:schemeClr val="bg1"/>
                </a:solidFill>
              </a:rPr>
              <a:t>Jenggawur</a:t>
            </a:r>
            <a:r>
              <a:rPr lang="en-ID" sz="2200" dirty="0" smtClean="0">
                <a:solidFill>
                  <a:schemeClr val="bg1"/>
                </a:solidFill>
              </a:rPr>
              <a:t> / 27 </a:t>
            </a:r>
            <a:r>
              <a:rPr lang="en-ID" sz="2200" dirty="0" err="1">
                <a:solidFill>
                  <a:schemeClr val="bg1"/>
                </a:solidFill>
              </a:rPr>
              <a:t>Januari</a:t>
            </a:r>
            <a:r>
              <a:rPr lang="en-ID" sz="2200" dirty="0">
                <a:solidFill>
                  <a:schemeClr val="bg1"/>
                </a:solidFill>
              </a:rPr>
              <a:t> 1998</a:t>
            </a:r>
          </a:p>
          <a:p>
            <a:pPr algn="just"/>
            <a:r>
              <a:rPr lang="en-ID" sz="2200" dirty="0">
                <a:solidFill>
                  <a:schemeClr val="bg1"/>
                </a:solidFill>
              </a:rPr>
              <a:t>Email				: </a:t>
            </a:r>
            <a:r>
              <a:rPr lang="en-ID" sz="2200" dirty="0" smtClean="0">
                <a:solidFill>
                  <a:schemeClr val="bg1"/>
                </a:solidFill>
              </a:rPr>
              <a:t>Adnananas27@gmail.com</a:t>
            </a:r>
            <a:endParaRPr lang="en-ID" sz="2200" dirty="0">
              <a:solidFill>
                <a:schemeClr val="bg1"/>
              </a:solidFill>
            </a:endParaRPr>
          </a:p>
          <a:p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2474923" y="5073885"/>
            <a:ext cx="727224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D" sz="2200" dirty="0">
                <a:solidFill>
                  <a:schemeClr val="bg1"/>
                </a:solidFill>
              </a:rPr>
              <a:t>Nama				: </a:t>
            </a:r>
            <a:r>
              <a:rPr lang="en-ID" sz="2200" dirty="0" err="1" smtClean="0">
                <a:solidFill>
                  <a:schemeClr val="bg1"/>
                </a:solidFill>
              </a:rPr>
              <a:t>Yayan</a:t>
            </a:r>
            <a:r>
              <a:rPr lang="en-ID" sz="2200" dirty="0" smtClean="0">
                <a:solidFill>
                  <a:schemeClr val="bg1"/>
                </a:solidFill>
              </a:rPr>
              <a:t> Budi </a:t>
            </a:r>
            <a:r>
              <a:rPr lang="en-ID" sz="2200" dirty="0" err="1" smtClean="0">
                <a:solidFill>
                  <a:schemeClr val="bg1"/>
                </a:solidFill>
              </a:rPr>
              <a:t>Waskito</a:t>
            </a:r>
            <a:endParaRPr lang="en-ID" sz="2200" dirty="0" smtClean="0">
              <a:solidFill>
                <a:schemeClr val="bg1"/>
              </a:solidFill>
            </a:endParaRPr>
          </a:p>
          <a:p>
            <a:pPr algn="just"/>
            <a:r>
              <a:rPr lang="en-ID" sz="2200" dirty="0" smtClean="0">
                <a:solidFill>
                  <a:schemeClr val="bg1"/>
                </a:solidFill>
              </a:rPr>
              <a:t>NPM				: 1617051004</a:t>
            </a:r>
            <a:endParaRPr lang="en-ID" sz="2200" dirty="0">
              <a:solidFill>
                <a:schemeClr val="bg1"/>
              </a:solidFill>
            </a:endParaRPr>
          </a:p>
          <a:p>
            <a:pPr algn="just"/>
            <a:r>
              <a:rPr lang="en-ID" sz="2200" dirty="0" err="1">
                <a:solidFill>
                  <a:schemeClr val="bg1"/>
                </a:solidFill>
              </a:rPr>
              <a:t>Tempat</a:t>
            </a:r>
            <a:r>
              <a:rPr lang="en-ID" sz="2200" dirty="0">
                <a:solidFill>
                  <a:schemeClr val="bg1"/>
                </a:solidFill>
              </a:rPr>
              <a:t>/</a:t>
            </a:r>
            <a:r>
              <a:rPr lang="en-ID" sz="2200" dirty="0" err="1">
                <a:solidFill>
                  <a:schemeClr val="bg1"/>
                </a:solidFill>
              </a:rPr>
              <a:t>Tanggal</a:t>
            </a:r>
            <a:r>
              <a:rPr lang="en-ID" sz="2200" dirty="0">
                <a:solidFill>
                  <a:schemeClr val="bg1"/>
                </a:solidFill>
              </a:rPr>
              <a:t> </a:t>
            </a:r>
            <a:r>
              <a:rPr lang="en-ID" sz="2200" dirty="0" err="1">
                <a:solidFill>
                  <a:schemeClr val="bg1"/>
                </a:solidFill>
              </a:rPr>
              <a:t>Lahir</a:t>
            </a:r>
            <a:r>
              <a:rPr lang="en-ID" sz="2200" dirty="0">
                <a:solidFill>
                  <a:schemeClr val="bg1"/>
                </a:solidFill>
              </a:rPr>
              <a:t>		: </a:t>
            </a:r>
            <a:r>
              <a:rPr lang="en-ID" sz="2200" dirty="0" err="1" smtClean="0">
                <a:solidFill>
                  <a:schemeClr val="bg1"/>
                </a:solidFill>
              </a:rPr>
              <a:t>Sukarame</a:t>
            </a:r>
            <a:r>
              <a:rPr lang="en-ID" sz="2200" dirty="0" smtClean="0">
                <a:solidFill>
                  <a:schemeClr val="bg1"/>
                </a:solidFill>
              </a:rPr>
              <a:t> </a:t>
            </a:r>
            <a:r>
              <a:rPr lang="en-ID" sz="2200" dirty="0">
                <a:solidFill>
                  <a:schemeClr val="bg1"/>
                </a:solidFill>
              </a:rPr>
              <a:t>/ </a:t>
            </a:r>
            <a:r>
              <a:rPr lang="en-ID" sz="2200" dirty="0" smtClean="0">
                <a:solidFill>
                  <a:schemeClr val="bg1"/>
                </a:solidFill>
              </a:rPr>
              <a:t>19 </a:t>
            </a:r>
            <a:r>
              <a:rPr lang="en-ID" sz="2200" dirty="0" err="1" smtClean="0">
                <a:solidFill>
                  <a:schemeClr val="bg1"/>
                </a:solidFill>
              </a:rPr>
              <a:t>Agustus</a:t>
            </a:r>
            <a:r>
              <a:rPr lang="en-ID" sz="2200" dirty="0" smtClean="0">
                <a:solidFill>
                  <a:schemeClr val="bg1"/>
                </a:solidFill>
              </a:rPr>
              <a:t> 1998</a:t>
            </a:r>
            <a:endParaRPr lang="en-ID" sz="2200" dirty="0">
              <a:solidFill>
                <a:schemeClr val="bg1"/>
              </a:solidFill>
            </a:endParaRPr>
          </a:p>
          <a:p>
            <a:pPr algn="just"/>
            <a:r>
              <a:rPr lang="en-ID" sz="2200" dirty="0">
                <a:solidFill>
                  <a:schemeClr val="bg1"/>
                </a:solidFill>
              </a:rPr>
              <a:t>Email				: </a:t>
            </a:r>
            <a:r>
              <a:rPr lang="en-ID" sz="2200" dirty="0" smtClean="0">
                <a:solidFill>
                  <a:schemeClr val="bg1"/>
                </a:solidFill>
              </a:rPr>
              <a:t>Yayanlama214@gmail.com</a:t>
            </a:r>
            <a:endParaRPr lang="en-ID" sz="2200" dirty="0">
              <a:solidFill>
                <a:schemeClr val="bg1"/>
              </a:solidFill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550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build="p"/>
      <p:bldP spid="11" grpId="0" animBg="1"/>
      <p:bldP spid="13" grpId="0" animBg="1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1084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D" sz="7200" b="1" dirty="0" smtClean="0">
                <a:ln w="0"/>
                <a:effectLst>
                  <a:glow rad="101600">
                    <a:srgbClr val="FFFF00">
                      <a:alpha val="6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7200" b="1" dirty="0" smtClean="0">
                <a:ln w="0"/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TERIMA KASIH</a:t>
            </a:r>
            <a:endParaRPr lang="en-US" sz="7200" b="1" dirty="0">
              <a:ln w="0"/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792" y="811369"/>
            <a:ext cx="5220415" cy="329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2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6913" y="449533"/>
            <a:ext cx="4242581" cy="1080672"/>
          </a:xfrm>
        </p:spPr>
        <p:txBody>
          <a:bodyPr>
            <a:normAutofit/>
          </a:bodyPr>
          <a:lstStyle/>
          <a:p>
            <a:r>
              <a:rPr lang="en-ID" sz="60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rush Script MT" panose="03060802040406070304" pitchFamily="66" charset="0"/>
              </a:rPr>
              <a:t>Latar</a:t>
            </a:r>
            <a:r>
              <a:rPr lang="en-ID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rush Script MT" panose="03060802040406070304" pitchFamily="66" charset="0"/>
              </a:rPr>
              <a:t> </a:t>
            </a:r>
            <a:r>
              <a:rPr lang="en-ID" sz="60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rush Script MT" panose="03060802040406070304" pitchFamily="66" charset="0"/>
              </a:rPr>
              <a:t>Belakang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rush Script MT" panose="03060802040406070304" pitchFamily="66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3" y="2873117"/>
            <a:ext cx="1219200" cy="1219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42" y="1982239"/>
            <a:ext cx="1913886" cy="122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525" y="1864492"/>
            <a:ext cx="1824897" cy="122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28" y="5195374"/>
            <a:ext cx="1772876" cy="12648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525" y="3845469"/>
            <a:ext cx="1815214" cy="1146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ight Arrow 8"/>
          <p:cNvSpPr/>
          <p:nvPr/>
        </p:nvSpPr>
        <p:spPr>
          <a:xfrm rot="19662080">
            <a:off x="2091477" y="2410689"/>
            <a:ext cx="1360024" cy="732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731828" y="1859727"/>
            <a:ext cx="1360024" cy="732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2124959">
            <a:off x="9516841" y="2506760"/>
            <a:ext cx="1360024" cy="732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9247751">
            <a:off x="8093354" y="5127505"/>
            <a:ext cx="1360024" cy="732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1719" y="4092317"/>
            <a:ext cx="294533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D" sz="2800" dirty="0" err="1" smtClean="0">
                <a:solidFill>
                  <a:schemeClr val="bg1"/>
                </a:solidFill>
              </a:rPr>
              <a:t>Perkembangan</a:t>
            </a:r>
            <a:r>
              <a:rPr lang="en-ID" sz="2800" dirty="0" smtClean="0">
                <a:solidFill>
                  <a:schemeClr val="bg1"/>
                </a:solidFill>
              </a:rPr>
              <a:t> </a:t>
            </a:r>
            <a:r>
              <a:rPr lang="en-ID" sz="2800" dirty="0" err="1" smtClean="0">
                <a:solidFill>
                  <a:schemeClr val="bg1"/>
                </a:solidFill>
              </a:rPr>
              <a:t>Teknologi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34965" y="3234199"/>
            <a:ext cx="237491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D" sz="2800" dirty="0" smtClean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Candu</a:t>
            </a:r>
            <a:r>
              <a:rPr lang="en-ID" sz="2800" dirty="0">
                <a:solidFill>
                  <a:schemeClr val="bg1"/>
                </a:solidFill>
              </a:rPr>
              <a:t> Gadget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98525" y="3190859"/>
            <a:ext cx="17316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Tidak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Tertarik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Belajar</a:t>
            </a:r>
            <a:r>
              <a:rPr lang="en-US" sz="2000" dirty="0">
                <a:solidFill>
                  <a:schemeClr val="bg1"/>
                </a:solidFill>
              </a:rPr>
              <a:t> surah </a:t>
            </a:r>
            <a:r>
              <a:rPr lang="en-US" sz="2000" dirty="0" err="1">
                <a:solidFill>
                  <a:schemeClr val="bg1"/>
                </a:solidFill>
              </a:rPr>
              <a:t>Pendek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Alquran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774525" y="5078364"/>
            <a:ext cx="190125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D" sz="2400" dirty="0" err="1">
                <a:solidFill>
                  <a:schemeClr val="bg1"/>
                </a:solidFill>
              </a:rPr>
              <a:t>Aplikasi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Juz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 smtClean="0">
                <a:solidFill>
                  <a:schemeClr val="bg1"/>
                </a:solidFill>
              </a:rPr>
              <a:t>Amma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46494" y="5003348"/>
            <a:ext cx="238533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D" sz="2000" dirty="0" err="1" smtClean="0">
                <a:solidFill>
                  <a:schemeClr val="bg1"/>
                </a:solidFill>
              </a:rPr>
              <a:t>mempelajari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hingga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menghafal</a:t>
            </a:r>
            <a:r>
              <a:rPr lang="en-ID" sz="2000" dirty="0">
                <a:solidFill>
                  <a:schemeClr val="bg1"/>
                </a:solidFill>
              </a:rPr>
              <a:t> surah </a:t>
            </a:r>
            <a:r>
              <a:rPr lang="en-ID" sz="2000" dirty="0" err="1">
                <a:solidFill>
                  <a:schemeClr val="bg1"/>
                </a:solidFill>
              </a:rPr>
              <a:t>pendek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AlQuran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D" sz="7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rush Script MT" panose="03060802040406070304" pitchFamily="66" charset="0"/>
              </a:rPr>
              <a:t>Urgensi</a:t>
            </a:r>
            <a:endParaRPr 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rush Script MT" panose="030608020404060703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330" y="1690688"/>
            <a:ext cx="11158331" cy="893486"/>
          </a:xfrm>
        </p:spPr>
        <p:txBody>
          <a:bodyPr/>
          <a:lstStyle/>
          <a:p>
            <a:pPr marL="0" indent="0" algn="just">
              <a:buNone/>
            </a:pPr>
            <a:r>
              <a:rPr lang="en-ID" dirty="0" err="1">
                <a:solidFill>
                  <a:schemeClr val="bg1"/>
                </a:solidFill>
              </a:rPr>
              <a:t>Tidak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dipungkiri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lagi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perkembangan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teknologi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membawa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dampak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 smtClean="0">
                <a:solidFill>
                  <a:schemeClr val="bg1"/>
                </a:solidFill>
              </a:rPr>
              <a:t>negatif</a:t>
            </a:r>
            <a:r>
              <a:rPr lang="en-ID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" y="3016251"/>
            <a:ext cx="1913886" cy="15640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04216" y="3016251"/>
            <a:ext cx="924444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Salah </a:t>
            </a:r>
            <a:r>
              <a:rPr lang="en-US" dirty="0" err="1">
                <a:solidFill>
                  <a:schemeClr val="bg1"/>
                </a:solidFill>
              </a:rPr>
              <a:t>satunya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kecanduan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terhadap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gadget,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ID" dirty="0" err="1">
                <a:solidFill>
                  <a:schemeClr val="bg1"/>
                </a:solidFill>
              </a:rPr>
              <a:t>Oleh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sebab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itu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mereka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terfokus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gadget </a:t>
            </a:r>
            <a:r>
              <a:rPr lang="en-ID" dirty="0" err="1">
                <a:solidFill>
                  <a:schemeClr val="bg1"/>
                </a:solidFill>
              </a:rPr>
              <a:t>dan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melupakan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kegiatan</a:t>
            </a:r>
            <a:r>
              <a:rPr lang="en-ID" dirty="0">
                <a:solidFill>
                  <a:schemeClr val="bg1"/>
                </a:solidFill>
              </a:rPr>
              <a:t> yang lain </a:t>
            </a:r>
            <a:r>
              <a:rPr lang="en-ID" dirty="0" err="1">
                <a:solidFill>
                  <a:schemeClr val="bg1"/>
                </a:solidFill>
              </a:rPr>
              <a:t>seperti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belajar</a:t>
            </a:r>
            <a:r>
              <a:rPr lang="en-ID" dirty="0">
                <a:solidFill>
                  <a:schemeClr val="bg1"/>
                </a:solidFill>
              </a:rPr>
              <a:t>(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hal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ini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belajar</a:t>
            </a:r>
            <a:r>
              <a:rPr lang="en-ID" dirty="0">
                <a:solidFill>
                  <a:schemeClr val="bg1"/>
                </a:solidFill>
              </a:rPr>
              <a:t> surah </a:t>
            </a:r>
            <a:r>
              <a:rPr lang="en-ID" dirty="0" err="1">
                <a:solidFill>
                  <a:schemeClr val="bg1"/>
                </a:solidFill>
              </a:rPr>
              <a:t>pendek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Alquran</a:t>
            </a:r>
            <a:r>
              <a:rPr lang="en-ID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82" y="4959779"/>
            <a:ext cx="1772876" cy="12648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4584351" y="4845890"/>
            <a:ext cx="71140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usaha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untuk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 smtClean="0">
                <a:solidFill>
                  <a:schemeClr val="bg1"/>
                </a:solidFill>
              </a:rPr>
              <a:t>mengurangi</a:t>
            </a:r>
            <a:r>
              <a:rPr lang="en-ID" dirty="0" smtClean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tidak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 smtClean="0">
                <a:solidFill>
                  <a:schemeClr val="bg1"/>
                </a:solidFill>
              </a:rPr>
              <a:t>hafalnya</a:t>
            </a:r>
            <a:r>
              <a:rPr lang="en-ID" dirty="0" smtClean="0">
                <a:solidFill>
                  <a:schemeClr val="bg1"/>
                </a:solidFill>
              </a:rPr>
              <a:t>  </a:t>
            </a:r>
            <a:r>
              <a:rPr lang="en-ID" dirty="0">
                <a:solidFill>
                  <a:schemeClr val="bg1"/>
                </a:solidFill>
              </a:rPr>
              <a:t>surah </a:t>
            </a:r>
            <a:r>
              <a:rPr lang="en-ID" dirty="0" err="1">
                <a:solidFill>
                  <a:schemeClr val="bg1"/>
                </a:solidFill>
              </a:rPr>
              <a:t>pendek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AlQuran,kami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membuat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aplikasi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juz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 smtClean="0">
                <a:solidFill>
                  <a:schemeClr val="bg1"/>
                </a:solidFill>
              </a:rPr>
              <a:t>amma</a:t>
            </a:r>
            <a:r>
              <a:rPr lang="en-ID" dirty="0" smtClean="0">
                <a:solidFill>
                  <a:schemeClr val="bg1"/>
                </a:solidFill>
              </a:rPr>
              <a:t>  </a:t>
            </a:r>
            <a:r>
              <a:rPr lang="en-ID" dirty="0">
                <a:solidFill>
                  <a:schemeClr val="bg1"/>
                </a:solidFill>
              </a:rPr>
              <a:t>di gadget </a:t>
            </a:r>
            <a:r>
              <a:rPr lang="en-ID" dirty="0" err="1">
                <a:solidFill>
                  <a:schemeClr val="bg1"/>
                </a:solidFill>
              </a:rPr>
              <a:t>berbasis</a:t>
            </a:r>
            <a:r>
              <a:rPr lang="en-ID" dirty="0">
                <a:solidFill>
                  <a:schemeClr val="bg1"/>
                </a:solidFill>
              </a:rPr>
              <a:t> Android yang </a:t>
            </a:r>
            <a:r>
              <a:rPr lang="en-ID" dirty="0" err="1">
                <a:solidFill>
                  <a:schemeClr val="bg1"/>
                </a:solidFill>
              </a:rPr>
              <a:t>diharapkan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mampu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membantu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 smtClean="0">
                <a:solidFill>
                  <a:schemeClr val="bg1"/>
                </a:solidFill>
              </a:rPr>
              <a:t>untuk</a:t>
            </a:r>
            <a:r>
              <a:rPr lang="en-ID" dirty="0" smtClean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belajar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menghafal</a:t>
            </a:r>
            <a:r>
              <a:rPr lang="en-ID" dirty="0">
                <a:solidFill>
                  <a:schemeClr val="bg1"/>
                </a:solidFill>
              </a:rPr>
              <a:t> surah </a:t>
            </a:r>
            <a:r>
              <a:rPr lang="en-ID" dirty="0" err="1">
                <a:solidFill>
                  <a:schemeClr val="bg1"/>
                </a:solidFill>
              </a:rPr>
              <a:t>pendek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86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D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rush Script MT" panose="03060802040406070304" pitchFamily="66" charset="0"/>
              </a:rPr>
              <a:t>Tujuan</a:t>
            </a:r>
            <a:r>
              <a:rPr lang="en-ID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rush Script MT" panose="03060802040406070304" pitchFamily="66" charset="0"/>
              </a:rPr>
              <a:t> </a:t>
            </a:r>
            <a:r>
              <a:rPr lang="en-ID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rush Script MT" panose="03060802040406070304" pitchFamily="66" charset="0"/>
              </a:rPr>
              <a:t>dan</a:t>
            </a:r>
            <a:r>
              <a:rPr lang="en-ID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rush Script MT" panose="03060802040406070304" pitchFamily="66" charset="0"/>
              </a:rPr>
              <a:t> Target User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rush Script MT" panose="030608020404060703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44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rush Script MT" panose="03060802040406070304" pitchFamily="66" charset="0"/>
              </a:rPr>
              <a:t>Tujuan</a:t>
            </a:r>
            <a:endParaRPr lang="en-ID" sz="44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rush Script MT" panose="03060802040406070304" pitchFamily="66" charset="0"/>
            </a:endParaRPr>
          </a:p>
          <a:p>
            <a:pPr marL="0" indent="0">
              <a:buNone/>
            </a:pPr>
            <a:r>
              <a:rPr lang="en-ID" dirty="0" err="1">
                <a:solidFill>
                  <a:schemeClr val="bg1"/>
                </a:solidFill>
              </a:rPr>
              <a:t>Membuat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aplikasi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dapat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diterapkan</a:t>
            </a:r>
            <a:r>
              <a:rPr lang="en-ID" dirty="0">
                <a:solidFill>
                  <a:schemeClr val="bg1"/>
                </a:solidFill>
              </a:rPr>
              <a:t> di </a:t>
            </a:r>
            <a:r>
              <a:rPr lang="en-ID" dirty="0" err="1">
                <a:solidFill>
                  <a:schemeClr val="bg1"/>
                </a:solidFill>
              </a:rPr>
              <a:t>kehidupan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sehari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hari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memberikan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hal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positif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untuk</a:t>
            </a:r>
            <a:r>
              <a:rPr lang="en-ID" dirty="0">
                <a:solidFill>
                  <a:schemeClr val="bg1"/>
                </a:solidFill>
              </a:rPr>
              <a:t> para </a:t>
            </a:r>
            <a:r>
              <a:rPr lang="en-ID" dirty="0" err="1">
                <a:solidFill>
                  <a:schemeClr val="bg1"/>
                </a:solidFill>
              </a:rPr>
              <a:t>penggunanya</a:t>
            </a:r>
            <a:endParaRPr lang="en-ID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D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r>
              <a:rPr lang="en-ID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rush Script MT" panose="03060802040406070304" pitchFamily="66" charset="0"/>
              </a:rPr>
              <a:t>Target User</a:t>
            </a:r>
          </a:p>
          <a:p>
            <a:pPr marL="0" indent="0" algn="just">
              <a:buNone/>
            </a:pPr>
            <a:r>
              <a:rPr lang="en-ID" dirty="0">
                <a:solidFill>
                  <a:schemeClr val="bg1"/>
                </a:solidFill>
              </a:rPr>
              <a:t>Target user </a:t>
            </a:r>
            <a:r>
              <a:rPr lang="en-ID" dirty="0" err="1">
                <a:solidFill>
                  <a:schemeClr val="bg1"/>
                </a:solidFill>
              </a:rPr>
              <a:t>aplikasi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ini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adalah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untuk</a:t>
            </a:r>
            <a:r>
              <a:rPr lang="en-ID" dirty="0">
                <a:solidFill>
                  <a:schemeClr val="bg1"/>
                </a:solidFill>
              </a:rPr>
              <a:t> para </a:t>
            </a:r>
            <a:r>
              <a:rPr lang="en-ID" dirty="0" err="1">
                <a:solidFill>
                  <a:schemeClr val="bg1"/>
                </a:solidFill>
              </a:rPr>
              <a:t>muslim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semua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umur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smtClean="0">
                <a:solidFill>
                  <a:schemeClr val="bg1"/>
                </a:solidFill>
              </a:rPr>
              <a:t>yang </a:t>
            </a:r>
            <a:r>
              <a:rPr lang="en-ID" dirty="0" err="1" smtClean="0">
                <a:solidFill>
                  <a:schemeClr val="bg1"/>
                </a:solidFill>
              </a:rPr>
              <a:t>ingin</a:t>
            </a:r>
            <a:r>
              <a:rPr lang="en-ID" dirty="0" smtClean="0">
                <a:solidFill>
                  <a:schemeClr val="bg1"/>
                </a:solidFill>
              </a:rPr>
              <a:t> </a:t>
            </a:r>
            <a:r>
              <a:rPr lang="en-ID" dirty="0" err="1" smtClean="0">
                <a:solidFill>
                  <a:schemeClr val="bg1"/>
                </a:solidFill>
              </a:rPr>
              <a:t>belajar</a:t>
            </a:r>
            <a:r>
              <a:rPr lang="en-ID" dirty="0" smtClean="0">
                <a:solidFill>
                  <a:schemeClr val="bg1"/>
                </a:solidFill>
              </a:rPr>
              <a:t> </a:t>
            </a:r>
            <a:r>
              <a:rPr lang="en-ID" dirty="0" err="1" smtClean="0">
                <a:solidFill>
                  <a:schemeClr val="bg1"/>
                </a:solidFill>
              </a:rPr>
              <a:t>dan</a:t>
            </a:r>
            <a:r>
              <a:rPr lang="en-ID" dirty="0" smtClean="0">
                <a:solidFill>
                  <a:schemeClr val="bg1"/>
                </a:solidFill>
              </a:rPr>
              <a:t> </a:t>
            </a:r>
            <a:r>
              <a:rPr lang="en-ID" dirty="0" err="1" smtClean="0">
                <a:solidFill>
                  <a:schemeClr val="bg1"/>
                </a:solidFill>
              </a:rPr>
              <a:t>menghafal</a:t>
            </a:r>
            <a:r>
              <a:rPr lang="en-ID" dirty="0" smtClean="0">
                <a:solidFill>
                  <a:schemeClr val="bg1"/>
                </a:solidFill>
              </a:rPr>
              <a:t> surah </a:t>
            </a:r>
            <a:r>
              <a:rPr lang="en-ID" dirty="0" err="1" smtClean="0">
                <a:solidFill>
                  <a:schemeClr val="bg1"/>
                </a:solidFill>
              </a:rPr>
              <a:t>pendek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8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9932" y="601505"/>
            <a:ext cx="9144000" cy="973723"/>
          </a:xfrm>
        </p:spPr>
        <p:txBody>
          <a:bodyPr/>
          <a:lstStyle/>
          <a:p>
            <a:r>
              <a:rPr lang="en-ID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Elephant" panose="02020904090505020303" pitchFamily="18" charset="0"/>
              </a:rPr>
              <a:t>Menu </a:t>
            </a:r>
            <a:r>
              <a:rPr lang="en-ID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Elephant" panose="02020904090505020303" pitchFamily="18" charset="0"/>
              </a:rPr>
              <a:t>Utama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Elephant" panose="0202090409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9802" y="3291841"/>
            <a:ext cx="7835705" cy="3896750"/>
          </a:xfrm>
        </p:spPr>
        <p:txBody>
          <a:bodyPr/>
          <a:lstStyle/>
          <a:p>
            <a:pPr algn="just"/>
            <a:r>
              <a:rPr lang="en-ID" b="1" dirty="0" err="1" smtClean="0">
                <a:solidFill>
                  <a:schemeClr val="bg1"/>
                </a:solidFill>
              </a:rPr>
              <a:t>Pada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tampilan</a:t>
            </a:r>
            <a:r>
              <a:rPr lang="en-ID" b="1" dirty="0" smtClean="0">
                <a:solidFill>
                  <a:schemeClr val="bg1"/>
                </a:solidFill>
              </a:rPr>
              <a:t> “Menu </a:t>
            </a:r>
            <a:r>
              <a:rPr lang="en-ID" b="1" dirty="0" err="1" smtClean="0">
                <a:solidFill>
                  <a:schemeClr val="bg1"/>
                </a:solidFill>
              </a:rPr>
              <a:t>Utama</a:t>
            </a:r>
            <a:r>
              <a:rPr lang="en-ID" b="1" dirty="0" smtClean="0">
                <a:solidFill>
                  <a:schemeClr val="bg1"/>
                </a:solidFill>
              </a:rPr>
              <a:t>” </a:t>
            </a:r>
            <a:r>
              <a:rPr lang="en-ID" b="1" dirty="0" err="1" smtClean="0">
                <a:solidFill>
                  <a:schemeClr val="bg1"/>
                </a:solidFill>
              </a:rPr>
              <a:t>aplikasi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terdapat</a:t>
            </a:r>
            <a:r>
              <a:rPr lang="en-ID" b="1" dirty="0" smtClean="0">
                <a:solidFill>
                  <a:schemeClr val="bg1"/>
                </a:solidFill>
              </a:rPr>
              <a:t> 1 logo </a:t>
            </a:r>
            <a:r>
              <a:rPr lang="en-ID" b="1" dirty="0" err="1" smtClean="0">
                <a:solidFill>
                  <a:schemeClr val="bg1"/>
                </a:solidFill>
              </a:rPr>
              <a:t>besar</a:t>
            </a:r>
            <a:r>
              <a:rPr lang="en-ID" b="1" dirty="0" smtClean="0">
                <a:solidFill>
                  <a:schemeClr val="bg1"/>
                </a:solidFill>
              </a:rPr>
              <a:t>, </a:t>
            </a:r>
            <a:r>
              <a:rPr lang="en-ID" b="1" dirty="0" err="1" smtClean="0">
                <a:solidFill>
                  <a:schemeClr val="bg1"/>
                </a:solidFill>
              </a:rPr>
              <a:t>Kemudian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dibagian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bawah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terdapat</a:t>
            </a:r>
            <a:r>
              <a:rPr lang="en-ID" b="1" dirty="0" smtClean="0">
                <a:solidFill>
                  <a:schemeClr val="bg1"/>
                </a:solidFill>
              </a:rPr>
              <a:t> 4 menu </a:t>
            </a:r>
            <a:r>
              <a:rPr lang="en-ID" b="1" dirty="0" err="1" smtClean="0">
                <a:solidFill>
                  <a:schemeClr val="bg1"/>
                </a:solidFill>
              </a:rPr>
              <a:t>lainnya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yaitu</a:t>
            </a:r>
            <a:r>
              <a:rPr lang="en-ID" b="1" dirty="0" smtClean="0">
                <a:solidFill>
                  <a:schemeClr val="bg1"/>
                </a:solidFill>
              </a:rPr>
              <a:t> menu </a:t>
            </a:r>
            <a:r>
              <a:rPr lang="en-ID" b="1" dirty="0" err="1" smtClean="0">
                <a:solidFill>
                  <a:schemeClr val="bg1"/>
                </a:solidFill>
              </a:rPr>
              <a:t>Mengaji</a:t>
            </a:r>
            <a:r>
              <a:rPr lang="en-ID" b="1" dirty="0" smtClean="0">
                <a:solidFill>
                  <a:schemeClr val="bg1"/>
                </a:solidFill>
              </a:rPr>
              <a:t>, </a:t>
            </a:r>
            <a:r>
              <a:rPr lang="en-ID" b="1" dirty="0" err="1" smtClean="0">
                <a:solidFill>
                  <a:schemeClr val="bg1"/>
                </a:solidFill>
              </a:rPr>
              <a:t>Mendengar</a:t>
            </a:r>
            <a:r>
              <a:rPr lang="en-ID" b="1" dirty="0" smtClean="0">
                <a:solidFill>
                  <a:schemeClr val="bg1"/>
                </a:solidFill>
              </a:rPr>
              <a:t>, </a:t>
            </a:r>
            <a:r>
              <a:rPr lang="en-ID" b="1" dirty="0" err="1" smtClean="0">
                <a:solidFill>
                  <a:schemeClr val="bg1"/>
                </a:solidFill>
              </a:rPr>
              <a:t>Arah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kiblat</a:t>
            </a:r>
            <a:r>
              <a:rPr lang="en-ID" b="1" dirty="0" smtClean="0">
                <a:solidFill>
                  <a:schemeClr val="bg1"/>
                </a:solidFill>
              </a:rPr>
              <a:t>, </a:t>
            </a:r>
            <a:r>
              <a:rPr lang="en-ID" b="1" dirty="0" err="1" smtClean="0">
                <a:solidFill>
                  <a:schemeClr val="bg1"/>
                </a:solidFill>
              </a:rPr>
              <a:t>dan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Tentang</a:t>
            </a:r>
            <a:r>
              <a:rPr lang="en-ID" b="1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ID" b="1" dirty="0">
              <a:solidFill>
                <a:schemeClr val="bg1"/>
              </a:solidFill>
            </a:endParaRPr>
          </a:p>
          <a:p>
            <a:pPr algn="just"/>
            <a:r>
              <a:rPr lang="en-ID" b="1" dirty="0" err="1" smtClean="0">
                <a:solidFill>
                  <a:schemeClr val="bg1"/>
                </a:solidFill>
              </a:rPr>
              <a:t>Pada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tampilan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ini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menggunakan</a:t>
            </a:r>
            <a:r>
              <a:rPr lang="en-ID" b="1" dirty="0" smtClean="0">
                <a:solidFill>
                  <a:schemeClr val="bg1"/>
                </a:solidFill>
              </a:rPr>
              <a:t> “Image view” </a:t>
            </a:r>
            <a:r>
              <a:rPr lang="en-ID" b="1" dirty="0" err="1" smtClean="0">
                <a:solidFill>
                  <a:schemeClr val="bg1"/>
                </a:solidFill>
              </a:rPr>
              <a:t>dan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setiap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gambar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jika</a:t>
            </a:r>
            <a:r>
              <a:rPr lang="en-ID" b="1" dirty="0" smtClean="0">
                <a:solidFill>
                  <a:schemeClr val="bg1"/>
                </a:solidFill>
              </a:rPr>
              <a:t> di </a:t>
            </a:r>
            <a:r>
              <a:rPr lang="en-ID" b="1" dirty="0" err="1" smtClean="0">
                <a:solidFill>
                  <a:schemeClr val="bg1"/>
                </a:solidFill>
              </a:rPr>
              <a:t>klik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akan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masuk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ke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tampilannya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masing-masing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338" y="1613139"/>
            <a:ext cx="5012744" cy="5012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96" y="2170111"/>
            <a:ext cx="2193075" cy="38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6714" y="499536"/>
            <a:ext cx="9144000" cy="973723"/>
          </a:xfrm>
        </p:spPr>
        <p:txBody>
          <a:bodyPr/>
          <a:lstStyle/>
          <a:p>
            <a:r>
              <a:rPr lang="en-ID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Elephant" panose="02020904090505020303" pitchFamily="18" charset="0"/>
              </a:rPr>
              <a:t>Mengaji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Elephant" panose="0202090409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3415" y="3195745"/>
            <a:ext cx="7723163" cy="3896750"/>
          </a:xfrm>
        </p:spPr>
        <p:txBody>
          <a:bodyPr/>
          <a:lstStyle/>
          <a:p>
            <a:pPr algn="just"/>
            <a:r>
              <a:rPr lang="en-ID" b="1" dirty="0" err="1" smtClean="0">
                <a:solidFill>
                  <a:schemeClr val="bg1"/>
                </a:solidFill>
              </a:rPr>
              <a:t>Pada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tampilan</a:t>
            </a:r>
            <a:r>
              <a:rPr lang="en-ID" b="1" dirty="0" smtClean="0">
                <a:solidFill>
                  <a:schemeClr val="bg1"/>
                </a:solidFill>
              </a:rPr>
              <a:t> menu “</a:t>
            </a:r>
            <a:r>
              <a:rPr lang="en-ID" b="1" dirty="0" err="1" smtClean="0">
                <a:solidFill>
                  <a:schemeClr val="bg1"/>
                </a:solidFill>
              </a:rPr>
              <a:t>Mengaji</a:t>
            </a:r>
            <a:r>
              <a:rPr lang="en-ID" b="1" dirty="0" smtClean="0">
                <a:solidFill>
                  <a:schemeClr val="bg1"/>
                </a:solidFill>
              </a:rPr>
              <a:t>” </a:t>
            </a:r>
            <a:r>
              <a:rPr lang="en-ID" b="1" dirty="0" err="1" smtClean="0">
                <a:solidFill>
                  <a:schemeClr val="bg1"/>
                </a:solidFill>
              </a:rPr>
              <a:t>akan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disuguhkan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tombol-tombol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sesuai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nama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surat</a:t>
            </a:r>
            <a:r>
              <a:rPr lang="en-ID" b="1" dirty="0" smtClean="0">
                <a:solidFill>
                  <a:schemeClr val="bg1"/>
                </a:solidFill>
              </a:rPr>
              <a:t> yang </a:t>
            </a:r>
            <a:r>
              <a:rPr lang="en-ID" b="1" dirty="0" err="1" smtClean="0">
                <a:solidFill>
                  <a:schemeClr val="bg1"/>
                </a:solidFill>
              </a:rPr>
              <a:t>ada</a:t>
            </a:r>
            <a:r>
              <a:rPr lang="en-ID" b="1" dirty="0" smtClean="0">
                <a:solidFill>
                  <a:schemeClr val="bg1"/>
                </a:solidFill>
              </a:rPr>
              <a:t> di </a:t>
            </a:r>
            <a:r>
              <a:rPr lang="en-ID" b="1" dirty="0" err="1" smtClean="0">
                <a:solidFill>
                  <a:schemeClr val="bg1"/>
                </a:solidFill>
              </a:rPr>
              <a:t>juz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amma</a:t>
            </a:r>
            <a:r>
              <a:rPr lang="en-ID" b="1" dirty="0" smtClean="0">
                <a:solidFill>
                  <a:schemeClr val="bg1"/>
                </a:solidFill>
              </a:rPr>
              <a:t>, </a:t>
            </a:r>
            <a:r>
              <a:rPr lang="en-ID" b="1" dirty="0" err="1" smtClean="0">
                <a:solidFill>
                  <a:schemeClr val="bg1"/>
                </a:solidFill>
              </a:rPr>
              <a:t>dan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jika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tombol</a:t>
            </a:r>
            <a:r>
              <a:rPr lang="en-ID" b="1" dirty="0" smtClean="0">
                <a:solidFill>
                  <a:schemeClr val="bg1"/>
                </a:solidFill>
              </a:rPr>
              <a:t> di </a:t>
            </a:r>
            <a:r>
              <a:rPr lang="en-ID" b="1" dirty="0" err="1" smtClean="0">
                <a:solidFill>
                  <a:schemeClr val="bg1"/>
                </a:solidFill>
              </a:rPr>
              <a:t>klik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akan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masuk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ke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ayat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sesuai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nama</a:t>
            </a:r>
            <a:r>
              <a:rPr lang="en-ID" b="1" dirty="0" smtClean="0">
                <a:solidFill>
                  <a:schemeClr val="bg1"/>
                </a:solidFill>
              </a:rPr>
              <a:t> surah </a:t>
            </a:r>
            <a:r>
              <a:rPr lang="en-ID" b="1" dirty="0" err="1" smtClean="0">
                <a:solidFill>
                  <a:schemeClr val="bg1"/>
                </a:solidFill>
              </a:rPr>
              <a:t>nya</a:t>
            </a:r>
            <a:r>
              <a:rPr lang="en-ID" b="1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ID" b="1" dirty="0">
              <a:solidFill>
                <a:schemeClr val="bg1"/>
              </a:solidFill>
            </a:endParaRPr>
          </a:p>
          <a:p>
            <a:pPr algn="just"/>
            <a:r>
              <a:rPr lang="en-ID" b="1" dirty="0" err="1" smtClean="0">
                <a:solidFill>
                  <a:schemeClr val="bg1"/>
                </a:solidFill>
              </a:rPr>
              <a:t>Pada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tampilan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ini</a:t>
            </a:r>
            <a:r>
              <a:rPr lang="en-ID" b="1" dirty="0" smtClean="0">
                <a:solidFill>
                  <a:schemeClr val="bg1"/>
                </a:solidFill>
              </a:rPr>
              <a:t> kami </a:t>
            </a:r>
            <a:r>
              <a:rPr lang="en-ID" b="1" dirty="0" err="1" smtClean="0">
                <a:solidFill>
                  <a:schemeClr val="bg1"/>
                </a:solidFill>
              </a:rPr>
              <a:t>menggunakan</a:t>
            </a:r>
            <a:r>
              <a:rPr lang="en-ID" b="1" dirty="0" smtClean="0">
                <a:solidFill>
                  <a:schemeClr val="bg1"/>
                </a:solidFill>
              </a:rPr>
              <a:t> 38 Button </a:t>
            </a:r>
            <a:r>
              <a:rPr lang="en-ID" b="1" dirty="0" err="1" smtClean="0">
                <a:solidFill>
                  <a:schemeClr val="bg1"/>
                </a:solidFill>
              </a:rPr>
              <a:t>dan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menggunakan</a:t>
            </a:r>
            <a:r>
              <a:rPr lang="en-ID" b="1" dirty="0" smtClean="0">
                <a:solidFill>
                  <a:schemeClr val="bg1"/>
                </a:solidFill>
              </a:rPr>
              <a:t> “Scroll View” agar </a:t>
            </a:r>
            <a:r>
              <a:rPr lang="en-ID" b="1" dirty="0" err="1" smtClean="0">
                <a:solidFill>
                  <a:schemeClr val="bg1"/>
                </a:solidFill>
              </a:rPr>
              <a:t>setiap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tombolnya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bisa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tampil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semua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338" y="1613139"/>
            <a:ext cx="5012744" cy="5012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34" y="2170711"/>
            <a:ext cx="2192400" cy="38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6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9311" y="573723"/>
            <a:ext cx="9144000" cy="973723"/>
          </a:xfrm>
        </p:spPr>
        <p:txBody>
          <a:bodyPr/>
          <a:lstStyle/>
          <a:p>
            <a:r>
              <a:rPr lang="en-ID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Elephant" panose="02020904090505020303" pitchFamily="18" charset="0"/>
              </a:rPr>
              <a:t>Mengaji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2880" y="3376049"/>
            <a:ext cx="7948246" cy="3896750"/>
          </a:xfrm>
        </p:spPr>
        <p:txBody>
          <a:bodyPr/>
          <a:lstStyle/>
          <a:p>
            <a:pPr algn="just"/>
            <a:r>
              <a:rPr lang="en-ID" b="1" dirty="0" err="1" smtClean="0">
                <a:solidFill>
                  <a:schemeClr val="bg1"/>
                </a:solidFill>
              </a:rPr>
              <a:t>Tampilan</a:t>
            </a:r>
            <a:r>
              <a:rPr lang="en-ID" b="1" dirty="0" smtClean="0">
                <a:solidFill>
                  <a:schemeClr val="bg1"/>
                </a:solidFill>
              </a:rPr>
              <a:t> di </a:t>
            </a:r>
            <a:r>
              <a:rPr lang="en-ID" b="1" dirty="0" err="1" smtClean="0">
                <a:solidFill>
                  <a:schemeClr val="bg1"/>
                </a:solidFill>
              </a:rPr>
              <a:t>samping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merupakan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isi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dari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Tombol</a:t>
            </a:r>
            <a:r>
              <a:rPr lang="en-ID" b="1" dirty="0" smtClean="0">
                <a:solidFill>
                  <a:schemeClr val="bg1"/>
                </a:solidFill>
              </a:rPr>
              <a:t> yang </a:t>
            </a:r>
            <a:r>
              <a:rPr lang="en-ID" b="1" dirty="0" err="1" smtClean="0">
                <a:solidFill>
                  <a:schemeClr val="bg1"/>
                </a:solidFill>
              </a:rPr>
              <a:t>sudah</a:t>
            </a:r>
            <a:r>
              <a:rPr lang="en-ID" b="1" dirty="0" smtClean="0">
                <a:solidFill>
                  <a:schemeClr val="bg1"/>
                </a:solidFill>
              </a:rPr>
              <a:t> di </a:t>
            </a:r>
            <a:r>
              <a:rPr lang="en-ID" b="1" dirty="0" err="1" smtClean="0">
                <a:solidFill>
                  <a:schemeClr val="bg1"/>
                </a:solidFill>
              </a:rPr>
              <a:t>klik</a:t>
            </a:r>
            <a:r>
              <a:rPr lang="en-ID" b="1" dirty="0" smtClean="0">
                <a:solidFill>
                  <a:schemeClr val="bg1"/>
                </a:solidFill>
              </a:rPr>
              <a:t>, </a:t>
            </a:r>
            <a:r>
              <a:rPr lang="en-ID" b="1" dirty="0" err="1" smtClean="0">
                <a:solidFill>
                  <a:schemeClr val="bg1"/>
                </a:solidFill>
              </a:rPr>
              <a:t>dia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akan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memunculkan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ayat-ayatnya</a:t>
            </a:r>
            <a:r>
              <a:rPr lang="en-ID" b="1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ID" b="1" dirty="0">
              <a:solidFill>
                <a:schemeClr val="bg1"/>
              </a:solidFill>
            </a:endParaRPr>
          </a:p>
          <a:p>
            <a:pPr algn="just"/>
            <a:r>
              <a:rPr lang="en-ID" b="1" dirty="0" err="1" smtClean="0">
                <a:solidFill>
                  <a:schemeClr val="bg1"/>
                </a:solidFill>
              </a:rPr>
              <a:t>Pada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Tampilan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ini</a:t>
            </a:r>
            <a:r>
              <a:rPr lang="en-ID" b="1" dirty="0" smtClean="0">
                <a:solidFill>
                  <a:schemeClr val="bg1"/>
                </a:solidFill>
              </a:rPr>
              <a:t> kami </a:t>
            </a:r>
            <a:r>
              <a:rPr lang="en-ID" b="1" dirty="0" err="1" smtClean="0">
                <a:solidFill>
                  <a:schemeClr val="bg1"/>
                </a:solidFill>
              </a:rPr>
              <a:t>menggunakan</a:t>
            </a:r>
            <a:r>
              <a:rPr lang="en-ID" b="1" dirty="0" smtClean="0">
                <a:solidFill>
                  <a:schemeClr val="bg1"/>
                </a:solidFill>
              </a:rPr>
              <a:t> “Text View” </a:t>
            </a:r>
            <a:r>
              <a:rPr lang="en-ID" b="1" dirty="0" err="1" smtClean="0">
                <a:solidFill>
                  <a:schemeClr val="bg1"/>
                </a:solidFill>
              </a:rPr>
              <a:t>dan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menyiman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ayatnya</a:t>
            </a:r>
            <a:r>
              <a:rPr lang="en-ID" b="1" dirty="0" smtClean="0">
                <a:solidFill>
                  <a:schemeClr val="bg1"/>
                </a:solidFill>
              </a:rPr>
              <a:t> di folder “assets” </a:t>
            </a:r>
            <a:r>
              <a:rPr lang="en-ID" b="1" dirty="0" err="1" smtClean="0">
                <a:solidFill>
                  <a:schemeClr val="bg1"/>
                </a:solidFill>
              </a:rPr>
              <a:t>sehinggan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kita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hanya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perlu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memanggil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datanya</a:t>
            </a:r>
            <a:r>
              <a:rPr lang="en-ID" b="1" dirty="0" smtClean="0">
                <a:solidFill>
                  <a:schemeClr val="bg1"/>
                </a:solidFill>
              </a:rPr>
              <a:t> di folder assets </a:t>
            </a:r>
            <a:r>
              <a:rPr lang="en-ID" b="1" dirty="0" err="1" smtClean="0">
                <a:solidFill>
                  <a:schemeClr val="bg1"/>
                </a:solidFill>
              </a:rPr>
              <a:t>sesuai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nama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surahnya</a:t>
            </a:r>
            <a:r>
              <a:rPr lang="en-ID" b="1" dirty="0" smtClean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338" y="1613139"/>
            <a:ext cx="5012744" cy="5012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34" y="2196154"/>
            <a:ext cx="2192400" cy="38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2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9311" y="499536"/>
            <a:ext cx="9144000" cy="973723"/>
          </a:xfrm>
        </p:spPr>
        <p:txBody>
          <a:bodyPr/>
          <a:lstStyle/>
          <a:p>
            <a:r>
              <a:rPr lang="en-ID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Elephant" panose="02020904090505020303" pitchFamily="18" charset="0"/>
              </a:rPr>
              <a:t>Arah</a:t>
            </a:r>
            <a:r>
              <a:rPr lang="en-ID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Elephant" panose="02020904090505020303" pitchFamily="18" charset="0"/>
              </a:rPr>
              <a:t> </a:t>
            </a:r>
            <a:r>
              <a:rPr lang="en-ID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Elephant" panose="02020904090505020303" pitchFamily="18" charset="0"/>
              </a:rPr>
              <a:t>Kiblat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37668" y="3144228"/>
            <a:ext cx="7821637" cy="3896750"/>
          </a:xfrm>
        </p:spPr>
        <p:txBody>
          <a:bodyPr/>
          <a:lstStyle/>
          <a:p>
            <a:pPr algn="just"/>
            <a:r>
              <a:rPr lang="en-ID" b="1" dirty="0" err="1" smtClean="0">
                <a:solidFill>
                  <a:schemeClr val="bg1"/>
                </a:solidFill>
              </a:rPr>
              <a:t>Pada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tampilan</a:t>
            </a:r>
            <a:r>
              <a:rPr lang="en-ID" b="1" dirty="0" smtClean="0">
                <a:solidFill>
                  <a:schemeClr val="bg1"/>
                </a:solidFill>
              </a:rPr>
              <a:t> “</a:t>
            </a:r>
            <a:r>
              <a:rPr lang="en-ID" b="1" dirty="0" err="1" smtClean="0">
                <a:solidFill>
                  <a:schemeClr val="bg1"/>
                </a:solidFill>
              </a:rPr>
              <a:t>Arah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Kiblat</a:t>
            </a:r>
            <a:r>
              <a:rPr lang="en-ID" b="1" dirty="0" smtClean="0">
                <a:solidFill>
                  <a:schemeClr val="bg1"/>
                </a:solidFill>
              </a:rPr>
              <a:t>” </a:t>
            </a:r>
            <a:r>
              <a:rPr lang="en-ID" b="1" dirty="0" err="1" smtClean="0">
                <a:solidFill>
                  <a:schemeClr val="bg1"/>
                </a:solidFill>
              </a:rPr>
              <a:t>akan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memunculkan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arah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kiblat</a:t>
            </a:r>
            <a:r>
              <a:rPr lang="en-ID" b="1" dirty="0" smtClean="0">
                <a:solidFill>
                  <a:schemeClr val="bg1"/>
                </a:solidFill>
              </a:rPr>
              <a:t>, </a:t>
            </a:r>
            <a:r>
              <a:rPr lang="en-ID" b="1" dirty="0" err="1" smtClean="0">
                <a:solidFill>
                  <a:schemeClr val="bg1"/>
                </a:solidFill>
              </a:rPr>
              <a:t>arah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kiblat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sudah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disesuaikan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untuk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wilayah</a:t>
            </a:r>
            <a:r>
              <a:rPr lang="en-ID" b="1" dirty="0" smtClean="0">
                <a:solidFill>
                  <a:schemeClr val="bg1"/>
                </a:solidFill>
              </a:rPr>
              <a:t> Indonesia </a:t>
            </a:r>
            <a:r>
              <a:rPr lang="en-ID" b="1" dirty="0" err="1" smtClean="0">
                <a:solidFill>
                  <a:schemeClr val="bg1"/>
                </a:solidFill>
              </a:rPr>
              <a:t>yaitu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berada</a:t>
            </a:r>
            <a:r>
              <a:rPr lang="en-ID" b="1" dirty="0" smtClean="0">
                <a:solidFill>
                  <a:schemeClr val="bg1"/>
                </a:solidFill>
              </a:rPr>
              <a:t> di </a:t>
            </a:r>
            <a:r>
              <a:rPr lang="en-ID" b="1" dirty="0" err="1" smtClean="0">
                <a:solidFill>
                  <a:schemeClr val="bg1"/>
                </a:solidFill>
              </a:rPr>
              <a:t>sekitar</a:t>
            </a:r>
            <a:r>
              <a:rPr lang="en-ID" b="1" dirty="0" smtClean="0">
                <a:solidFill>
                  <a:schemeClr val="bg1"/>
                </a:solidFill>
              </a:rPr>
              <a:t> 295 </a:t>
            </a:r>
            <a:r>
              <a:rPr lang="en-ID" b="1" dirty="0" err="1" smtClean="0">
                <a:solidFill>
                  <a:schemeClr val="bg1"/>
                </a:solidFill>
              </a:rPr>
              <a:t>derajat</a:t>
            </a:r>
            <a:r>
              <a:rPr lang="en-ID" b="1" dirty="0" smtClean="0">
                <a:solidFill>
                  <a:schemeClr val="bg1"/>
                </a:solidFill>
              </a:rPr>
              <a:t>.</a:t>
            </a:r>
            <a:endParaRPr lang="en-ID" b="1" dirty="0">
              <a:solidFill>
                <a:schemeClr val="bg1"/>
              </a:solidFill>
            </a:endParaRPr>
          </a:p>
          <a:p>
            <a:pPr algn="just"/>
            <a:endParaRPr lang="en-ID" b="1" dirty="0" smtClean="0">
              <a:solidFill>
                <a:schemeClr val="bg1"/>
              </a:solidFill>
            </a:endParaRPr>
          </a:p>
          <a:p>
            <a:pPr algn="just"/>
            <a:r>
              <a:rPr lang="en-ID" b="1" dirty="0" err="1" smtClean="0">
                <a:solidFill>
                  <a:schemeClr val="bg1"/>
                </a:solidFill>
              </a:rPr>
              <a:t>Arah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kiblat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ini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memanfaatkan</a:t>
            </a:r>
            <a:r>
              <a:rPr lang="en-ID" b="1" dirty="0" smtClean="0">
                <a:solidFill>
                  <a:schemeClr val="bg1"/>
                </a:solidFill>
              </a:rPr>
              <a:t> sensor yang </a:t>
            </a:r>
            <a:r>
              <a:rPr lang="en-ID" b="1" dirty="0" err="1" smtClean="0">
                <a:solidFill>
                  <a:schemeClr val="bg1"/>
                </a:solidFill>
              </a:rPr>
              <a:t>ada</a:t>
            </a:r>
            <a:r>
              <a:rPr lang="en-ID" b="1" dirty="0" smtClean="0">
                <a:solidFill>
                  <a:schemeClr val="bg1"/>
                </a:solidFill>
              </a:rPr>
              <a:t> di Smartphone </a:t>
            </a:r>
            <a:r>
              <a:rPr lang="en-ID" b="1" dirty="0" err="1" smtClean="0">
                <a:solidFill>
                  <a:schemeClr val="bg1"/>
                </a:solidFill>
              </a:rPr>
              <a:t>kita</a:t>
            </a:r>
            <a:r>
              <a:rPr lang="en-ID" b="1" dirty="0" smtClean="0">
                <a:solidFill>
                  <a:schemeClr val="bg1"/>
                </a:solidFill>
              </a:rPr>
              <a:t>, </a:t>
            </a:r>
            <a:r>
              <a:rPr lang="en-ID" b="1" dirty="0" err="1" smtClean="0">
                <a:solidFill>
                  <a:schemeClr val="bg1"/>
                </a:solidFill>
              </a:rPr>
              <a:t>kemudian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untuk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arah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kiblat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sudah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disesuaikan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dengan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derajat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arah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mekkah</a:t>
            </a:r>
            <a:r>
              <a:rPr lang="en-ID" b="1" dirty="0" smtClean="0">
                <a:solidFill>
                  <a:schemeClr val="bg1"/>
                </a:solidFill>
              </a:rPr>
              <a:t>, </a:t>
            </a:r>
            <a:r>
              <a:rPr lang="en-ID" b="1" dirty="0" err="1" smtClean="0">
                <a:solidFill>
                  <a:schemeClr val="bg1"/>
                </a:solidFill>
              </a:rPr>
              <a:t>dan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menggunakan</a:t>
            </a:r>
            <a:r>
              <a:rPr lang="en-ID" b="1" dirty="0" smtClean="0">
                <a:solidFill>
                  <a:schemeClr val="bg1"/>
                </a:solidFill>
              </a:rPr>
              <a:t> “Image View” </a:t>
            </a:r>
            <a:r>
              <a:rPr lang="en-ID" b="1" dirty="0" err="1" smtClean="0">
                <a:solidFill>
                  <a:schemeClr val="bg1"/>
                </a:solidFill>
              </a:rPr>
              <a:t>untuk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menampilkan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gambar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kompasnya</a:t>
            </a:r>
            <a:r>
              <a:rPr lang="en-ID" b="1" dirty="0" smtClean="0">
                <a:solidFill>
                  <a:schemeClr val="bg1"/>
                </a:solidFill>
              </a:rPr>
              <a:t>.</a:t>
            </a:r>
            <a:endParaRPr lang="en-ID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338" y="1613139"/>
            <a:ext cx="5012744" cy="5012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96" y="2170111"/>
            <a:ext cx="2193075" cy="38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2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9311" y="559656"/>
            <a:ext cx="9144000" cy="973723"/>
          </a:xfrm>
        </p:spPr>
        <p:txBody>
          <a:bodyPr/>
          <a:lstStyle/>
          <a:p>
            <a:r>
              <a:rPr lang="en-ID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Elephant" panose="02020904090505020303" pitchFamily="18" charset="0"/>
              </a:rPr>
              <a:t>Mendengarkan</a:t>
            </a:r>
            <a:endParaRPr lang="en-US" dirty="0">
              <a:latin typeface="Elephant" panose="0202090409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2236" y="3221502"/>
            <a:ext cx="7835705" cy="3896750"/>
          </a:xfrm>
        </p:spPr>
        <p:txBody>
          <a:bodyPr/>
          <a:lstStyle/>
          <a:p>
            <a:pPr algn="just"/>
            <a:r>
              <a:rPr lang="en-ID" b="1" dirty="0" err="1" smtClean="0">
                <a:solidFill>
                  <a:schemeClr val="bg1"/>
                </a:solidFill>
              </a:rPr>
              <a:t>Pada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tampilan</a:t>
            </a:r>
            <a:r>
              <a:rPr lang="en-ID" b="1" dirty="0" smtClean="0">
                <a:solidFill>
                  <a:schemeClr val="bg1"/>
                </a:solidFill>
              </a:rPr>
              <a:t>  “</a:t>
            </a:r>
            <a:r>
              <a:rPr lang="en-ID" b="1" dirty="0" err="1" smtClean="0">
                <a:solidFill>
                  <a:schemeClr val="bg1"/>
                </a:solidFill>
              </a:rPr>
              <a:t>Mendengarkan</a:t>
            </a:r>
            <a:r>
              <a:rPr lang="en-ID" b="1" dirty="0" smtClean="0">
                <a:solidFill>
                  <a:schemeClr val="bg1"/>
                </a:solidFill>
              </a:rPr>
              <a:t>” </a:t>
            </a:r>
            <a:r>
              <a:rPr lang="en-ID" b="1" dirty="0" err="1" smtClean="0">
                <a:solidFill>
                  <a:schemeClr val="bg1"/>
                </a:solidFill>
              </a:rPr>
              <a:t>dibuat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sama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dengan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tampilan</a:t>
            </a:r>
            <a:r>
              <a:rPr lang="en-ID" b="1" dirty="0" smtClean="0">
                <a:solidFill>
                  <a:schemeClr val="bg1"/>
                </a:solidFill>
              </a:rPr>
              <a:t> “</a:t>
            </a:r>
            <a:r>
              <a:rPr lang="en-ID" b="1" dirty="0" err="1" smtClean="0">
                <a:solidFill>
                  <a:schemeClr val="bg1"/>
                </a:solidFill>
              </a:rPr>
              <a:t>Mengaji</a:t>
            </a:r>
            <a:r>
              <a:rPr lang="en-ID" b="1" dirty="0" smtClean="0">
                <a:solidFill>
                  <a:schemeClr val="bg1"/>
                </a:solidFill>
              </a:rPr>
              <a:t>” </a:t>
            </a:r>
            <a:r>
              <a:rPr lang="en-ID" b="1" dirty="0" err="1" smtClean="0">
                <a:solidFill>
                  <a:schemeClr val="bg1"/>
                </a:solidFill>
              </a:rPr>
              <a:t>hanya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saja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jika</a:t>
            </a:r>
            <a:r>
              <a:rPr lang="en-ID" b="1" dirty="0" smtClean="0">
                <a:solidFill>
                  <a:schemeClr val="bg1"/>
                </a:solidFill>
              </a:rPr>
              <a:t> di </a:t>
            </a:r>
            <a:r>
              <a:rPr lang="en-ID" b="1" dirty="0" err="1" smtClean="0">
                <a:solidFill>
                  <a:schemeClr val="bg1"/>
                </a:solidFill>
              </a:rPr>
              <a:t>klik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tombolnya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dia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akan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memutar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suara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murottal</a:t>
            </a:r>
            <a:r>
              <a:rPr lang="en-ID" b="1" dirty="0" smtClean="0">
                <a:solidFill>
                  <a:schemeClr val="bg1"/>
                </a:solidFill>
              </a:rPr>
              <a:t>, </a:t>
            </a:r>
            <a:r>
              <a:rPr lang="en-ID" b="1" dirty="0" err="1" smtClean="0">
                <a:solidFill>
                  <a:schemeClr val="bg1"/>
                </a:solidFill>
              </a:rPr>
              <a:t>dan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pada</a:t>
            </a:r>
            <a:r>
              <a:rPr lang="en-ID" b="1" dirty="0" smtClean="0">
                <a:solidFill>
                  <a:schemeClr val="bg1"/>
                </a:solidFill>
              </a:rPr>
              <a:t> menu </a:t>
            </a:r>
            <a:r>
              <a:rPr lang="en-ID" b="1" dirty="0" err="1" smtClean="0">
                <a:solidFill>
                  <a:schemeClr val="bg1"/>
                </a:solidFill>
              </a:rPr>
              <a:t>ini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kita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harus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menggunakan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koneksi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intenet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karena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audionya</a:t>
            </a:r>
            <a:r>
              <a:rPr lang="en-ID" b="1" dirty="0" smtClean="0">
                <a:solidFill>
                  <a:schemeClr val="bg1"/>
                </a:solidFill>
              </a:rPr>
              <a:t> kami upload di firebase.</a:t>
            </a:r>
          </a:p>
          <a:p>
            <a:pPr algn="just"/>
            <a:endParaRPr lang="en-ID" b="1" dirty="0">
              <a:solidFill>
                <a:schemeClr val="bg1"/>
              </a:solidFill>
            </a:endParaRPr>
          </a:p>
          <a:p>
            <a:pPr algn="just"/>
            <a:r>
              <a:rPr lang="en-ID" b="1" dirty="0" err="1" smtClean="0">
                <a:solidFill>
                  <a:schemeClr val="bg1"/>
                </a:solidFill>
              </a:rPr>
              <a:t>Pada</a:t>
            </a:r>
            <a:r>
              <a:rPr lang="en-ID" b="1" dirty="0" smtClean="0">
                <a:solidFill>
                  <a:schemeClr val="bg1"/>
                </a:solidFill>
              </a:rPr>
              <a:t> menu </a:t>
            </a:r>
            <a:r>
              <a:rPr lang="en-ID" b="1" dirty="0" err="1" smtClean="0">
                <a:solidFill>
                  <a:schemeClr val="bg1"/>
                </a:solidFill>
              </a:rPr>
              <a:t>ini</a:t>
            </a:r>
            <a:r>
              <a:rPr lang="en-ID" b="1" dirty="0" smtClean="0">
                <a:solidFill>
                  <a:schemeClr val="bg1"/>
                </a:solidFill>
              </a:rPr>
              <a:t> juga kami </a:t>
            </a:r>
            <a:r>
              <a:rPr lang="en-ID" b="1" dirty="0" err="1" smtClean="0">
                <a:solidFill>
                  <a:schemeClr val="bg1"/>
                </a:solidFill>
              </a:rPr>
              <a:t>menggunakan</a:t>
            </a:r>
            <a:r>
              <a:rPr lang="en-ID" b="1" dirty="0" smtClean="0">
                <a:solidFill>
                  <a:schemeClr val="bg1"/>
                </a:solidFill>
              </a:rPr>
              <a:t> 38 Button </a:t>
            </a:r>
            <a:r>
              <a:rPr lang="en-ID" b="1" dirty="0" err="1" smtClean="0">
                <a:solidFill>
                  <a:schemeClr val="bg1"/>
                </a:solidFill>
              </a:rPr>
              <a:t>dan</a:t>
            </a:r>
            <a:r>
              <a:rPr lang="en-ID" b="1" dirty="0" smtClean="0">
                <a:solidFill>
                  <a:schemeClr val="bg1"/>
                </a:solidFill>
              </a:rPr>
              <a:t> “Scroll View” agar </a:t>
            </a:r>
            <a:r>
              <a:rPr lang="en-ID" b="1" dirty="0" err="1" smtClean="0">
                <a:solidFill>
                  <a:schemeClr val="bg1"/>
                </a:solidFill>
              </a:rPr>
              <a:t>semua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tombol</a:t>
            </a:r>
            <a:r>
              <a:rPr lang="en-ID" b="1" dirty="0" smtClean="0">
                <a:solidFill>
                  <a:schemeClr val="bg1"/>
                </a:solidFill>
              </a:rPr>
              <a:t> bias </a:t>
            </a:r>
            <a:r>
              <a:rPr lang="en-ID" b="1" dirty="0" err="1" smtClean="0">
                <a:solidFill>
                  <a:schemeClr val="bg1"/>
                </a:solidFill>
              </a:rPr>
              <a:t>tampil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338" y="1613139"/>
            <a:ext cx="5012744" cy="5012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34" y="2224290"/>
            <a:ext cx="2192400" cy="38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499</Words>
  <Application>Microsoft Office PowerPoint</Application>
  <PresentationFormat>Widescreen</PresentationFormat>
  <Paragraphs>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Brush Script MT</vt:lpstr>
      <vt:lpstr>Calibri</vt:lpstr>
      <vt:lpstr>Calibri Light</vt:lpstr>
      <vt:lpstr>Elephant</vt:lpstr>
      <vt:lpstr>Office Theme</vt:lpstr>
      <vt:lpstr>APLIKASI JUZ’ AMMA</vt:lpstr>
      <vt:lpstr>Latar Belakang</vt:lpstr>
      <vt:lpstr>Urgensi</vt:lpstr>
      <vt:lpstr>Tujuan dan Target User</vt:lpstr>
      <vt:lpstr>Menu Utama</vt:lpstr>
      <vt:lpstr>Mengaji</vt:lpstr>
      <vt:lpstr>Mengaji</vt:lpstr>
      <vt:lpstr>Arah Kiblat</vt:lpstr>
      <vt:lpstr>Mendengarkan</vt:lpstr>
      <vt:lpstr>Mendengarkan</vt:lpstr>
      <vt:lpstr>Tentang</vt:lpstr>
      <vt:lpstr>Profile Team</vt:lpstr>
      <vt:lpstr> TERIMA KASIH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JUZ’ AMMA</dc:title>
  <dc:creator>Windows User</dc:creator>
  <cp:lastModifiedBy>Windows User</cp:lastModifiedBy>
  <cp:revision>42</cp:revision>
  <dcterms:created xsi:type="dcterms:W3CDTF">2018-12-08T02:07:19Z</dcterms:created>
  <dcterms:modified xsi:type="dcterms:W3CDTF">2018-12-20T03:38:53Z</dcterms:modified>
</cp:coreProperties>
</file>